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4C543-0185-4274-8098-F89F343CC096}" v="5" dt="2024-02-27T04:00:16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 Radhakrishnan" userId="a4a2f621-1401-4e3c-869d-fbad47f72388" providerId="ADAL" clId="{B914C543-0185-4274-8098-F89F343CC096}"/>
    <pc:docChg chg="custSel addSld delSld modSld">
      <pc:chgData name="Venkat Radhakrishnan" userId="a4a2f621-1401-4e3c-869d-fbad47f72388" providerId="ADAL" clId="{B914C543-0185-4274-8098-F89F343CC096}" dt="2024-02-27T04:00:16.434" v="55"/>
      <pc:docMkLst>
        <pc:docMk/>
      </pc:docMkLst>
      <pc:sldChg chg="modSp mod">
        <pc:chgData name="Venkat Radhakrishnan" userId="a4a2f621-1401-4e3c-869d-fbad47f72388" providerId="ADAL" clId="{B914C543-0185-4274-8098-F89F343CC096}" dt="2024-02-27T03:35:14.073" v="20" actId="313"/>
        <pc:sldMkLst>
          <pc:docMk/>
          <pc:sldMk cId="3264771517" sldId="256"/>
        </pc:sldMkLst>
        <pc:spChg chg="mod">
          <ac:chgData name="Venkat Radhakrishnan" userId="a4a2f621-1401-4e3c-869d-fbad47f72388" providerId="ADAL" clId="{B914C543-0185-4274-8098-F89F343CC096}" dt="2024-02-27T03:35:14.073" v="20" actId="313"/>
          <ac:spMkLst>
            <pc:docMk/>
            <pc:sldMk cId="3264771517" sldId="256"/>
            <ac:spMk id="2" creationId="{C3A8C1B5-4F38-D310-720F-95A0DB5922B0}"/>
          </ac:spMkLst>
        </pc:spChg>
      </pc:sldChg>
      <pc:sldChg chg="modSp mod">
        <pc:chgData name="Venkat Radhakrishnan" userId="a4a2f621-1401-4e3c-869d-fbad47f72388" providerId="ADAL" clId="{B914C543-0185-4274-8098-F89F343CC096}" dt="2024-02-27T03:30:35.435" v="19" actId="14100"/>
        <pc:sldMkLst>
          <pc:docMk/>
          <pc:sldMk cId="1325051934" sldId="258"/>
        </pc:sldMkLst>
        <pc:picChg chg="mod">
          <ac:chgData name="Venkat Radhakrishnan" userId="a4a2f621-1401-4e3c-869d-fbad47f72388" providerId="ADAL" clId="{B914C543-0185-4274-8098-F89F343CC096}" dt="2024-02-27T03:30:35.435" v="19" actId="14100"/>
          <ac:picMkLst>
            <pc:docMk/>
            <pc:sldMk cId="1325051934" sldId="258"/>
            <ac:picMk id="5" creationId="{B0526878-9F20-0F7D-E7E3-76781258FDE5}"/>
          </ac:picMkLst>
        </pc:picChg>
      </pc:sldChg>
      <pc:sldChg chg="addSp delSp modSp mod">
        <pc:chgData name="Venkat Radhakrishnan" userId="a4a2f621-1401-4e3c-869d-fbad47f72388" providerId="ADAL" clId="{B914C543-0185-4274-8098-F89F343CC096}" dt="2024-02-27T03:40:22.278" v="21" actId="26606"/>
        <pc:sldMkLst>
          <pc:docMk/>
          <pc:sldMk cId="2178892273" sldId="259"/>
        </pc:sldMkLst>
        <pc:spChg chg="mod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2" creationId="{E98C7668-3626-21EB-0F08-CE446BF457E7}"/>
          </ac:spMkLst>
        </pc:spChg>
        <pc:spChg chg="del">
          <ac:chgData name="Venkat Radhakrishnan" userId="a4a2f621-1401-4e3c-869d-fbad47f72388" providerId="ADAL" clId="{B914C543-0185-4274-8098-F89F343CC096}" dt="2024-02-27T03:29:56.396" v="16" actId="26606"/>
          <ac:spMkLst>
            <pc:docMk/>
            <pc:sldMk cId="2178892273" sldId="259"/>
            <ac:spMk id="19" creationId="{50666DC1-CD27-4874-9484-9D06C59FE4D0}"/>
          </ac:spMkLst>
        </pc:spChg>
        <pc:spChg chg="del">
          <ac:chgData name="Venkat Radhakrishnan" userId="a4a2f621-1401-4e3c-869d-fbad47f72388" providerId="ADAL" clId="{B914C543-0185-4274-8098-F89F343CC096}" dt="2024-02-27T03:29:56.396" v="16" actId="26606"/>
          <ac:spMkLst>
            <pc:docMk/>
            <pc:sldMk cId="2178892273" sldId="259"/>
            <ac:spMk id="21" creationId="{4D90D76C-184F-4A96-8FE8-1114F8EE1F56}"/>
          </ac:spMkLst>
        </pc:spChg>
        <pc:spChg chg="del">
          <ac:chgData name="Venkat Radhakrishnan" userId="a4a2f621-1401-4e3c-869d-fbad47f72388" providerId="ADAL" clId="{B914C543-0185-4274-8098-F89F343CC096}" dt="2024-02-27T03:29:56.396" v="16" actId="26606"/>
          <ac:spMkLst>
            <pc:docMk/>
            <pc:sldMk cId="2178892273" sldId="259"/>
            <ac:spMk id="23" creationId="{2F9DE355-E8A7-498B-A6A0-54D03B953F89}"/>
          </ac:spMkLst>
        </pc:spChg>
        <pc:spChg chg="add del">
          <ac:chgData name="Venkat Radhakrishnan" userId="a4a2f621-1401-4e3c-869d-fbad47f72388" providerId="ADAL" clId="{B914C543-0185-4274-8098-F89F343CC096}" dt="2024-02-27T03:30:12.828" v="17" actId="478"/>
          <ac:spMkLst>
            <pc:docMk/>
            <pc:sldMk cId="2178892273" sldId="259"/>
            <ac:spMk id="27" creationId="{9C237366-0040-C677-CCBE-C02D97F595FF}"/>
          </ac:spMkLst>
        </pc:spChg>
        <pc:spChg chg="add del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30" creationId="{6FF8DE50-7A65-4407-ADF1-2CD17A919CE0}"/>
          </ac:spMkLst>
        </pc:spChg>
        <pc:spChg chg="add del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32" creationId="{4F5B6F84-73EF-47ED-850E-4308B2C0D1E3}"/>
          </ac:spMkLst>
        </pc:spChg>
        <pc:spChg chg="add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37" creationId="{50666DC1-CD27-4874-9484-9D06C59FE4D0}"/>
          </ac:spMkLst>
        </pc:spChg>
        <pc:spChg chg="add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39" creationId="{ABFC6EA2-A878-462E-B250-A0FFE1F53FCC}"/>
          </ac:spMkLst>
        </pc:spChg>
        <pc:spChg chg="add">
          <ac:chgData name="Venkat Radhakrishnan" userId="a4a2f621-1401-4e3c-869d-fbad47f72388" providerId="ADAL" clId="{B914C543-0185-4274-8098-F89F343CC096}" dt="2024-02-27T03:40:22.278" v="21" actId="26606"/>
          <ac:spMkLst>
            <pc:docMk/>
            <pc:sldMk cId="2178892273" sldId="259"/>
            <ac:spMk id="41" creationId="{72EF3F9A-9717-4ACB-A30D-96694842C4F7}"/>
          </ac:spMkLst>
        </pc:spChg>
        <pc:grpChg chg="add">
          <ac:chgData name="Venkat Radhakrishnan" userId="a4a2f621-1401-4e3c-869d-fbad47f72388" providerId="ADAL" clId="{B914C543-0185-4274-8098-F89F343CC096}" dt="2024-02-27T03:40:22.278" v="21" actId="26606"/>
          <ac:grpSpMkLst>
            <pc:docMk/>
            <pc:sldMk cId="2178892273" sldId="259"/>
            <ac:grpSpMk id="43" creationId="{8E6AE698-618A-40C4-9717-024A2EABCEC7}"/>
          </ac:grpSpMkLst>
        </pc:grpChg>
        <pc:picChg chg="mod">
          <ac:chgData name="Venkat Radhakrishnan" userId="a4a2f621-1401-4e3c-869d-fbad47f72388" providerId="ADAL" clId="{B914C543-0185-4274-8098-F89F343CC096}" dt="2024-02-27T03:40:22.278" v="21" actId="26606"/>
          <ac:picMkLst>
            <pc:docMk/>
            <pc:sldMk cId="2178892273" sldId="259"/>
            <ac:picMk id="5" creationId="{F102D527-7FD5-C55D-C2F7-C28F16F04D37}"/>
          </ac:picMkLst>
        </pc:picChg>
      </pc:sldChg>
      <pc:sldChg chg="del">
        <pc:chgData name="Venkat Radhakrishnan" userId="a4a2f621-1401-4e3c-869d-fbad47f72388" providerId="ADAL" clId="{B914C543-0185-4274-8098-F89F343CC096}" dt="2024-02-27T03:41:23.025" v="22" actId="47"/>
        <pc:sldMkLst>
          <pc:docMk/>
          <pc:sldMk cId="3873323149" sldId="260"/>
        </pc:sldMkLst>
      </pc:sldChg>
      <pc:sldChg chg="addSp modSp mod">
        <pc:chgData name="Venkat Radhakrishnan" userId="a4a2f621-1401-4e3c-869d-fbad47f72388" providerId="ADAL" clId="{B914C543-0185-4274-8098-F89F343CC096}" dt="2024-02-27T03:44:56.262" v="54" actId="1076"/>
        <pc:sldMkLst>
          <pc:docMk/>
          <pc:sldMk cId="3933532722" sldId="261"/>
        </pc:sldMkLst>
        <pc:spChg chg="mod">
          <ac:chgData name="Venkat Radhakrishnan" userId="a4a2f621-1401-4e3c-869d-fbad47f72388" providerId="ADAL" clId="{B914C543-0185-4274-8098-F89F343CC096}" dt="2024-02-27T03:43:04.785" v="34" actId="20577"/>
          <ac:spMkLst>
            <pc:docMk/>
            <pc:sldMk cId="3933532722" sldId="261"/>
            <ac:spMk id="2" creationId="{A887FD78-04DD-0777-D765-85F0F15A5A87}"/>
          </ac:spMkLst>
        </pc:spChg>
        <pc:spChg chg="add mod">
          <ac:chgData name="Venkat Radhakrishnan" userId="a4a2f621-1401-4e3c-869d-fbad47f72388" providerId="ADAL" clId="{B914C543-0185-4274-8098-F89F343CC096}" dt="2024-02-27T03:44:51.163" v="53" actId="14100"/>
          <ac:spMkLst>
            <pc:docMk/>
            <pc:sldMk cId="3933532722" sldId="261"/>
            <ac:spMk id="6" creationId="{A7CCB366-3296-3B41-837E-8B0E7EA11D60}"/>
          </ac:spMkLst>
        </pc:spChg>
        <pc:picChg chg="mod">
          <ac:chgData name="Venkat Radhakrishnan" userId="a4a2f621-1401-4e3c-869d-fbad47f72388" providerId="ADAL" clId="{B914C543-0185-4274-8098-F89F343CC096}" dt="2024-02-27T03:44:56.262" v="54" actId="1076"/>
          <ac:picMkLst>
            <pc:docMk/>
            <pc:sldMk cId="3933532722" sldId="261"/>
            <ac:picMk id="5" creationId="{33455AAE-524A-BE65-8966-86561B4AE36F}"/>
          </ac:picMkLst>
        </pc:picChg>
      </pc:sldChg>
      <pc:sldChg chg="addSp delSp modSp add mod delAnim modAnim">
        <pc:chgData name="Venkat Radhakrishnan" userId="a4a2f621-1401-4e3c-869d-fbad47f72388" providerId="ADAL" clId="{B914C543-0185-4274-8098-F89F343CC096}" dt="2024-02-27T04:00:16.434" v="55"/>
        <pc:sldMkLst>
          <pc:docMk/>
          <pc:sldMk cId="3814109394" sldId="262"/>
        </pc:sldMkLst>
        <pc:spChg chg="add del mod">
          <ac:chgData name="Venkat Radhakrishnan" userId="a4a2f621-1401-4e3c-869d-fbad47f72388" providerId="ADAL" clId="{B914C543-0185-4274-8098-F89F343CC096}" dt="2024-02-26T05:15:34.190" v="2"/>
          <ac:spMkLst>
            <pc:docMk/>
            <pc:sldMk cId="3814109394" sldId="262"/>
            <ac:spMk id="4" creationId="{C6E3F634-D39D-A68C-44D9-823F7BE403D9}"/>
          </ac:spMkLst>
        </pc:spChg>
        <pc:spChg chg="add del mod">
          <ac:chgData name="Venkat Radhakrishnan" userId="a4a2f621-1401-4e3c-869d-fbad47f72388" providerId="ADAL" clId="{B914C543-0185-4274-8098-F89F343CC096}" dt="2024-02-26T05:18:53.321" v="7"/>
          <ac:spMkLst>
            <pc:docMk/>
            <pc:sldMk cId="3814109394" sldId="262"/>
            <ac:spMk id="8" creationId="{9E23F3F6-59B9-3AF0-45AC-36F01253D700}"/>
          </ac:spMkLst>
        </pc:spChg>
        <pc:picChg chg="del">
          <ac:chgData name="Venkat Radhakrishnan" userId="a4a2f621-1401-4e3c-869d-fbad47f72388" providerId="ADAL" clId="{B914C543-0185-4274-8098-F89F343CC096}" dt="2024-02-26T05:15:00.240" v="1" actId="478"/>
          <ac:picMkLst>
            <pc:docMk/>
            <pc:sldMk cId="3814109394" sldId="262"/>
            <ac:picMk id="5" creationId="{6FFE80A0-0DD6-D401-3E42-4666EB67E969}"/>
          </ac:picMkLst>
        </pc:picChg>
        <pc:picChg chg="add del mod">
          <ac:chgData name="Venkat Radhakrishnan" userId="a4a2f621-1401-4e3c-869d-fbad47f72388" providerId="ADAL" clId="{B914C543-0185-4274-8098-F89F343CC096}" dt="2024-02-26T05:18:39.649" v="6" actId="478"/>
          <ac:picMkLst>
            <pc:docMk/>
            <pc:sldMk cId="3814109394" sldId="262"/>
            <ac:picMk id="6" creationId="{3532553C-0676-1FBD-62D1-E6E20FD7F5D0}"/>
          </ac:picMkLst>
        </pc:picChg>
        <pc:picChg chg="add mod">
          <ac:chgData name="Venkat Radhakrishnan" userId="a4a2f621-1401-4e3c-869d-fbad47f72388" providerId="ADAL" clId="{B914C543-0185-4274-8098-F89F343CC096}" dt="2024-02-26T05:20:31.158" v="15" actId="1440"/>
          <ac:picMkLst>
            <pc:docMk/>
            <pc:sldMk cId="3814109394" sldId="262"/>
            <ac:picMk id="9" creationId="{BCB72FC5-3509-2355-AA70-78F786484D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7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0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7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1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2/25/2024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9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kts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siqp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65EBE39E-1477-FD41-80FB-99DD550F3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8C1B5-4F38-D310-720F-95A0DB592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71" y="871314"/>
            <a:ext cx="4867234" cy="25086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Above the clouds – Journey of safety and Resilience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2C999-6268-4DDA-6189-F09770231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70" y="3545918"/>
            <a:ext cx="4867234" cy="17380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Venkat Radhakrishnan</a:t>
            </a:r>
          </a:p>
          <a:p>
            <a:r>
              <a:rPr lang="en-US" dirty="0">
                <a:solidFill>
                  <a:srgbClr val="FFFFFF"/>
                </a:solidFill>
              </a:rPr>
              <a:t>DSC 640</a:t>
            </a:r>
          </a:p>
        </p:txBody>
      </p:sp>
    </p:spTree>
    <p:extLst>
      <p:ext uri="{BB962C8B-B14F-4D97-AF65-F5344CB8AC3E}">
        <p14:creationId xmlns:p14="http://schemas.microsoft.com/office/powerpoint/2010/main" val="32647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AB38B-1A3C-150E-4416-0AEA4A2E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Meet Sarah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3A143-D478-3863-3027-75FF4766A529}"/>
              </a:ext>
            </a:extLst>
          </p:cNvPr>
          <p:cNvSpPr txBox="1"/>
          <p:nvPr/>
        </p:nvSpPr>
        <p:spPr>
          <a:xfrm>
            <a:off x="484552" y="3870613"/>
            <a:ext cx="5022630" cy="230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A seasoned traveler with a passion for exploring the world.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0" i="0" dirty="0">
                <a:effectLst/>
              </a:rPr>
              <a:t>Apprehensive amidst swirling media reports of airline safety concerns.</a:t>
            </a:r>
            <a:endParaRPr lang="en-US" dirty="0"/>
          </a:p>
        </p:txBody>
      </p:sp>
      <p:pic>
        <p:nvPicPr>
          <p:cNvPr id="5" name="Content Placeholder 4" descr="A person holding a suitcase in an airport">
            <a:extLst>
              <a:ext uri="{FF2B5EF4-FFF2-40B4-BE49-F238E27FC236}">
                <a16:creationId xmlns:a16="http://schemas.microsoft.com/office/drawing/2014/main" id="{79CEF720-BD86-806A-475D-1EB335A68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0545" b="-1"/>
          <a:stretch/>
        </p:blipFill>
        <p:spPr>
          <a:xfrm>
            <a:off x="6083644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2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DD855-B206-9D62-FBB8-9471C422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1122363"/>
            <a:ext cx="49108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Airline Safety over the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526878-9F20-0F7D-E7E3-76781258F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28"/>
          <a:stretch/>
        </p:blipFill>
        <p:spPr>
          <a:xfrm>
            <a:off x="6083644" y="10"/>
            <a:ext cx="61083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5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7668-3626-21EB-0F08-CE446BF4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Road vs Air Travel</a:t>
            </a:r>
            <a:br>
              <a:rPr lang="en-US" sz="3200"/>
            </a:br>
            <a:endParaRPr lang="en-US" sz="3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2D527-7FD5-C55D-C2F7-C28F16F04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52"/>
          <a:stretch/>
        </p:blipFill>
        <p:spPr>
          <a:xfrm>
            <a:off x="3897168" y="609600"/>
            <a:ext cx="740687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9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43EA7-FC29-A4EF-EFCB-B7DC491E6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DCD539-500B-5A04-8F0E-ADB1A042B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5FE5A3-57D9-E007-0F13-45F01BE1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07354F-18F2-2EB4-5015-5B5A05D0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80D1D-C294-E1BA-4374-5E46FC8F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Safety and Revenue Correlation</a:t>
            </a:r>
            <a:endParaRPr lang="en-US" sz="3200" dirty="0"/>
          </a:p>
        </p:txBody>
      </p:sp>
      <p:pic>
        <p:nvPicPr>
          <p:cNvPr id="9" name="revenue_animation">
            <a:hlinkClick r:id="" action="ppaction://media"/>
            <a:extLst>
              <a:ext uri="{FF2B5EF4-FFF2-40B4-BE49-F238E27FC236}">
                <a16:creationId xmlns:a16="http://schemas.microsoft.com/office/drawing/2014/main" id="{BCB72FC5-3509-2355-AA70-78F786484D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4608" y="147349"/>
            <a:ext cx="8990782" cy="5394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1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FD78-04DD-0777-D765-85F0F15A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A plane flying in the sky&#10;&#10;Description automatically generated">
            <a:extLst>
              <a:ext uri="{FF2B5EF4-FFF2-40B4-BE49-F238E27FC236}">
                <a16:creationId xmlns:a16="http://schemas.microsoft.com/office/drawing/2014/main" id="{33455AAE-524A-BE65-8966-86561B4AE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2483539"/>
            <a:ext cx="5379280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B366-3296-3B41-837E-8B0E7EA11D60}"/>
              </a:ext>
            </a:extLst>
          </p:cNvPr>
          <p:cNvSpPr txBox="1"/>
          <p:nvPr/>
        </p:nvSpPr>
        <p:spPr>
          <a:xfrm>
            <a:off x="202857" y="2965743"/>
            <a:ext cx="576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irline safety continues to inspire and reassure Passengers.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32722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60</Words>
  <Application>Microsoft Office PowerPoint</Application>
  <PresentationFormat>Widescreen</PresentationFormat>
  <Paragraphs>11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Avenir Next LT Pro</vt:lpstr>
      <vt:lpstr>Bahnschrift</vt:lpstr>
      <vt:lpstr>MatrixVTI</vt:lpstr>
      <vt:lpstr>Above the clouds – Journey of safety and Resilience</vt:lpstr>
      <vt:lpstr>Meet Sarah </vt:lpstr>
      <vt:lpstr>Airline Safety over the years</vt:lpstr>
      <vt:lpstr>Road vs Air Travel </vt:lpstr>
      <vt:lpstr>Safety and Revenue Correlation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Above the clouds – Journey of safety and Resilence</dc:title>
  <dc:creator>Venkat Radhakrishnan</dc:creator>
  <cp:lastModifiedBy>Venkat Radhakrishnan</cp:lastModifiedBy>
  <cp:revision>1</cp:revision>
  <dcterms:created xsi:type="dcterms:W3CDTF">2024-02-26T03:38:08Z</dcterms:created>
  <dcterms:modified xsi:type="dcterms:W3CDTF">2024-02-27T04:00:25Z</dcterms:modified>
</cp:coreProperties>
</file>